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64" r:id="rId6"/>
    <p:sldId id="473" r:id="rId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275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166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422" y="62"/>
      </p:cViewPr>
      <p:guideLst>
        <p:guide orient="horz" pos="1620"/>
        <p:guide orient="horz" pos="305"/>
        <p:guide orient="horz" pos="713"/>
        <p:guide orient="horz" pos="804"/>
        <p:guide orient="horz" pos="2754"/>
        <p:guide orient="horz" pos="3117"/>
        <p:guide orient="horz" pos="1166"/>
        <p:guide pos="2880"/>
        <p:guide pos="340"/>
        <p:guide pos="5420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9010-322A-41B7-A536-EC9B468B50DF}" type="datetimeFigureOut">
              <a:rPr lang="en-US" sz="900" smtClean="0"/>
              <a:t>3/14/2022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75C5-562E-4207-AABC-E75A6E09864F}" type="slidenum">
              <a:rPr lang="en-US" sz="900" smtClean="0"/>
              <a:t>‹Nr.›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485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A822AD69-65D1-4747-ABA6-CA9E421DBCD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1B28A59E-2408-4736-8C72-B6294258F6F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95686"/>
            <a:ext cx="8064500" cy="1368152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507854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39552" y="555638"/>
            <a:ext cx="4257372" cy="1008000"/>
            <a:chOff x="4427538" y="3003550"/>
            <a:chExt cx="2728912" cy="646113"/>
          </a:xfrm>
        </p:grpSpPr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723134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43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9562" y="1276350"/>
            <a:ext cx="1944687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1276350"/>
            <a:ext cx="8064500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484188"/>
            <a:ext cx="8064500" cy="3887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0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68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CF3D2A-2071-47CE-A48A-D768B8402023}"/>
              </a:ext>
            </a:extLst>
          </p:cNvPr>
          <p:cNvSpPr txBox="1"/>
          <p:nvPr userDrawn="1"/>
        </p:nvSpPr>
        <p:spPr>
          <a:xfrm>
            <a:off x="1547613" y="2096647"/>
            <a:ext cx="6912768" cy="903700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fi-FI" sz="5400" dirty="0">
                <a:solidFill>
                  <a:schemeClr val="accent1"/>
                </a:solidFill>
                <a:latin typeface="+mj-lt"/>
              </a:rPr>
              <a:t>Designed for welders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0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7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51670"/>
            <a:ext cx="8064500" cy="252030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276350"/>
            <a:ext cx="8064500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4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064500" cy="1295400"/>
          </a:xfrm>
        </p:spPr>
        <p:txBody>
          <a:bodyPr anchor="t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715766"/>
            <a:ext cx="8064500" cy="79208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39750" y="3651870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867150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39553" y="555638"/>
            <a:ext cx="1672539" cy="396000"/>
            <a:chOff x="4427538" y="3003550"/>
            <a:chExt cx="2728912" cy="646113"/>
          </a:xfrm>
        </p:grpSpPr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4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1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 second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1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3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750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750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16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09636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016" y="1276350"/>
            <a:ext cx="3888234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275606"/>
            <a:ext cx="8064500" cy="309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4803998"/>
            <a:ext cx="115202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2" y="4803998"/>
            <a:ext cx="6048771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803998"/>
            <a:ext cx="28783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8207475" y="4515966"/>
            <a:ext cx="396973" cy="396000"/>
            <a:chOff x="4427538" y="3003550"/>
            <a:chExt cx="647700" cy="646113"/>
          </a:xfrm>
        </p:grpSpPr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4427538" y="3003550"/>
              <a:ext cx="647700" cy="646113"/>
            </a:xfrm>
            <a:custGeom>
              <a:avLst/>
              <a:gdLst>
                <a:gd name="T0" fmla="*/ 2037 w 2040"/>
                <a:gd name="T1" fmla="*/ 1097 h 2037"/>
                <a:gd name="T2" fmla="*/ 2024 w 2040"/>
                <a:gd name="T3" fmla="*/ 1199 h 2037"/>
                <a:gd name="T4" fmla="*/ 2001 w 2040"/>
                <a:gd name="T5" fmla="*/ 1297 h 2037"/>
                <a:gd name="T6" fmla="*/ 1969 w 2040"/>
                <a:gd name="T7" fmla="*/ 1391 h 2037"/>
                <a:gd name="T8" fmla="*/ 1928 w 2040"/>
                <a:gd name="T9" fmla="*/ 1482 h 2037"/>
                <a:gd name="T10" fmla="*/ 1880 w 2040"/>
                <a:gd name="T11" fmla="*/ 1567 h 2037"/>
                <a:gd name="T12" fmla="*/ 1823 w 2040"/>
                <a:gd name="T13" fmla="*/ 1647 h 2037"/>
                <a:gd name="T14" fmla="*/ 1758 w 2040"/>
                <a:gd name="T15" fmla="*/ 1721 h 2037"/>
                <a:gd name="T16" fmla="*/ 1669 w 2040"/>
                <a:gd name="T17" fmla="*/ 1804 h 2037"/>
                <a:gd name="T18" fmla="*/ 1590 w 2040"/>
                <a:gd name="T19" fmla="*/ 1863 h 2037"/>
                <a:gd name="T20" fmla="*/ 1484 w 2040"/>
                <a:gd name="T21" fmla="*/ 1926 h 2037"/>
                <a:gd name="T22" fmla="*/ 1395 w 2040"/>
                <a:gd name="T23" fmla="*/ 1967 h 2037"/>
                <a:gd name="T24" fmla="*/ 1299 w 2040"/>
                <a:gd name="T25" fmla="*/ 1998 h 2037"/>
                <a:gd name="T26" fmla="*/ 1200 w 2040"/>
                <a:gd name="T27" fmla="*/ 2021 h 2037"/>
                <a:gd name="T28" fmla="*/ 1099 w 2040"/>
                <a:gd name="T29" fmla="*/ 2035 h 2037"/>
                <a:gd name="T30" fmla="*/ 993 w 2040"/>
                <a:gd name="T31" fmla="*/ 2037 h 2037"/>
                <a:gd name="T32" fmla="*/ 890 w 2040"/>
                <a:gd name="T33" fmla="*/ 2029 h 2037"/>
                <a:gd name="T34" fmla="*/ 789 w 2040"/>
                <a:gd name="T35" fmla="*/ 2012 h 2037"/>
                <a:gd name="T36" fmla="*/ 692 w 2040"/>
                <a:gd name="T37" fmla="*/ 1984 h 2037"/>
                <a:gd name="T38" fmla="*/ 600 w 2040"/>
                <a:gd name="T39" fmla="*/ 1947 h 2037"/>
                <a:gd name="T40" fmla="*/ 513 w 2040"/>
                <a:gd name="T41" fmla="*/ 1903 h 2037"/>
                <a:gd name="T42" fmla="*/ 429 w 2040"/>
                <a:gd name="T43" fmla="*/ 1849 h 2037"/>
                <a:gd name="T44" fmla="*/ 353 w 2040"/>
                <a:gd name="T45" fmla="*/ 1789 h 2037"/>
                <a:gd name="T46" fmla="*/ 281 w 2040"/>
                <a:gd name="T47" fmla="*/ 1721 h 2037"/>
                <a:gd name="T48" fmla="*/ 203 w 2040"/>
                <a:gd name="T49" fmla="*/ 1628 h 2037"/>
                <a:gd name="T50" fmla="*/ 136 w 2040"/>
                <a:gd name="T51" fmla="*/ 1526 h 2037"/>
                <a:gd name="T52" fmla="*/ 90 w 2040"/>
                <a:gd name="T53" fmla="*/ 1437 h 2037"/>
                <a:gd name="T54" fmla="*/ 53 w 2040"/>
                <a:gd name="T55" fmla="*/ 1345 h 2037"/>
                <a:gd name="T56" fmla="*/ 27 w 2040"/>
                <a:gd name="T57" fmla="*/ 1248 h 2037"/>
                <a:gd name="T58" fmla="*/ 8 w 2040"/>
                <a:gd name="T59" fmla="*/ 1148 h 2037"/>
                <a:gd name="T60" fmla="*/ 0 w 2040"/>
                <a:gd name="T61" fmla="*/ 1045 h 2037"/>
                <a:gd name="T62" fmla="*/ 4 w 2040"/>
                <a:gd name="T63" fmla="*/ 940 h 2037"/>
                <a:gd name="T64" fmla="*/ 16 w 2040"/>
                <a:gd name="T65" fmla="*/ 838 h 2037"/>
                <a:gd name="T66" fmla="*/ 39 w 2040"/>
                <a:gd name="T67" fmla="*/ 740 h 2037"/>
                <a:gd name="T68" fmla="*/ 70 w 2040"/>
                <a:gd name="T69" fmla="*/ 645 h 2037"/>
                <a:gd name="T70" fmla="*/ 112 w 2040"/>
                <a:gd name="T71" fmla="*/ 554 h 2037"/>
                <a:gd name="T72" fmla="*/ 161 w 2040"/>
                <a:gd name="T73" fmla="*/ 470 h 2037"/>
                <a:gd name="T74" fmla="*/ 218 w 2040"/>
                <a:gd name="T75" fmla="*/ 390 h 2037"/>
                <a:gd name="T76" fmla="*/ 281 w 2040"/>
                <a:gd name="T77" fmla="*/ 316 h 2037"/>
                <a:gd name="T78" fmla="*/ 371 w 2040"/>
                <a:gd name="T79" fmla="*/ 232 h 2037"/>
                <a:gd name="T80" fmla="*/ 450 w 2040"/>
                <a:gd name="T81" fmla="*/ 174 h 2037"/>
                <a:gd name="T82" fmla="*/ 555 w 2040"/>
                <a:gd name="T83" fmla="*/ 111 h 2037"/>
                <a:gd name="T84" fmla="*/ 646 w 2040"/>
                <a:gd name="T85" fmla="*/ 70 h 2037"/>
                <a:gd name="T86" fmla="*/ 741 w 2040"/>
                <a:gd name="T87" fmla="*/ 38 h 2037"/>
                <a:gd name="T88" fmla="*/ 839 w 2040"/>
                <a:gd name="T89" fmla="*/ 15 h 2037"/>
                <a:gd name="T90" fmla="*/ 941 w 2040"/>
                <a:gd name="T91" fmla="*/ 2 h 2037"/>
                <a:gd name="T92" fmla="*/ 1046 w 2040"/>
                <a:gd name="T93" fmla="*/ 0 h 2037"/>
                <a:gd name="T94" fmla="*/ 1150 w 2040"/>
                <a:gd name="T95" fmla="*/ 8 h 2037"/>
                <a:gd name="T96" fmla="*/ 1250 w 2040"/>
                <a:gd name="T97" fmla="*/ 25 h 2037"/>
                <a:gd name="T98" fmla="*/ 1347 w 2040"/>
                <a:gd name="T99" fmla="*/ 53 h 2037"/>
                <a:gd name="T100" fmla="*/ 1439 w 2040"/>
                <a:gd name="T101" fmla="*/ 89 h 2037"/>
                <a:gd name="T102" fmla="*/ 1528 w 2040"/>
                <a:gd name="T103" fmla="*/ 134 h 2037"/>
                <a:gd name="T104" fmla="*/ 1610 w 2040"/>
                <a:gd name="T105" fmla="*/ 187 h 2037"/>
                <a:gd name="T106" fmla="*/ 1688 w 2040"/>
                <a:gd name="T107" fmla="*/ 248 h 2037"/>
                <a:gd name="T108" fmla="*/ 1758 w 2040"/>
                <a:gd name="T109" fmla="*/ 316 h 2037"/>
                <a:gd name="T110" fmla="*/ 1837 w 2040"/>
                <a:gd name="T111" fmla="*/ 409 h 2037"/>
                <a:gd name="T112" fmla="*/ 1905 w 2040"/>
                <a:gd name="T113" fmla="*/ 511 h 2037"/>
                <a:gd name="T114" fmla="*/ 1950 w 2040"/>
                <a:gd name="T115" fmla="*/ 599 h 2037"/>
                <a:gd name="T116" fmla="*/ 1986 w 2040"/>
                <a:gd name="T117" fmla="*/ 691 h 2037"/>
                <a:gd name="T118" fmla="*/ 2014 w 2040"/>
                <a:gd name="T119" fmla="*/ 788 h 2037"/>
                <a:gd name="T120" fmla="*/ 2031 w 2040"/>
                <a:gd name="T121" fmla="*/ 889 h 2037"/>
                <a:gd name="T122" fmla="*/ 2040 w 2040"/>
                <a:gd name="T123" fmla="*/ 99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0" h="2037">
                  <a:moveTo>
                    <a:pt x="2040" y="1018"/>
                  </a:moveTo>
                  <a:lnTo>
                    <a:pt x="2040" y="1045"/>
                  </a:lnTo>
                  <a:lnTo>
                    <a:pt x="2038" y="1070"/>
                  </a:lnTo>
                  <a:lnTo>
                    <a:pt x="2037" y="1097"/>
                  </a:lnTo>
                  <a:lnTo>
                    <a:pt x="2035" y="1122"/>
                  </a:lnTo>
                  <a:lnTo>
                    <a:pt x="2031" y="1148"/>
                  </a:lnTo>
                  <a:lnTo>
                    <a:pt x="2029" y="1173"/>
                  </a:lnTo>
                  <a:lnTo>
                    <a:pt x="2024" y="1199"/>
                  </a:lnTo>
                  <a:lnTo>
                    <a:pt x="2019" y="1223"/>
                  </a:lnTo>
                  <a:lnTo>
                    <a:pt x="2014" y="1248"/>
                  </a:lnTo>
                  <a:lnTo>
                    <a:pt x="2008" y="1273"/>
                  </a:lnTo>
                  <a:lnTo>
                    <a:pt x="2001" y="1297"/>
                  </a:lnTo>
                  <a:lnTo>
                    <a:pt x="1994" y="1321"/>
                  </a:lnTo>
                  <a:lnTo>
                    <a:pt x="1986" y="1345"/>
                  </a:lnTo>
                  <a:lnTo>
                    <a:pt x="1978" y="1368"/>
                  </a:lnTo>
                  <a:lnTo>
                    <a:pt x="1969" y="1391"/>
                  </a:lnTo>
                  <a:lnTo>
                    <a:pt x="1960" y="1414"/>
                  </a:lnTo>
                  <a:lnTo>
                    <a:pt x="1950" y="1437"/>
                  </a:lnTo>
                  <a:lnTo>
                    <a:pt x="1939" y="1460"/>
                  </a:lnTo>
                  <a:lnTo>
                    <a:pt x="1928" y="1482"/>
                  </a:lnTo>
                  <a:lnTo>
                    <a:pt x="1917" y="1504"/>
                  </a:lnTo>
                  <a:lnTo>
                    <a:pt x="1905" y="1526"/>
                  </a:lnTo>
                  <a:lnTo>
                    <a:pt x="1892" y="1546"/>
                  </a:lnTo>
                  <a:lnTo>
                    <a:pt x="1880" y="1567"/>
                  </a:lnTo>
                  <a:lnTo>
                    <a:pt x="1866" y="1588"/>
                  </a:lnTo>
                  <a:lnTo>
                    <a:pt x="1852" y="1608"/>
                  </a:lnTo>
                  <a:lnTo>
                    <a:pt x="1837" y="1628"/>
                  </a:lnTo>
                  <a:lnTo>
                    <a:pt x="1823" y="1647"/>
                  </a:lnTo>
                  <a:lnTo>
                    <a:pt x="1807" y="1666"/>
                  </a:lnTo>
                  <a:lnTo>
                    <a:pt x="1791" y="1685"/>
                  </a:lnTo>
                  <a:lnTo>
                    <a:pt x="1775" y="1704"/>
                  </a:lnTo>
                  <a:lnTo>
                    <a:pt x="1758" y="1721"/>
                  </a:lnTo>
                  <a:lnTo>
                    <a:pt x="1741" y="1739"/>
                  </a:lnTo>
                  <a:lnTo>
                    <a:pt x="1723" y="1756"/>
                  </a:lnTo>
                  <a:lnTo>
                    <a:pt x="1706" y="1773"/>
                  </a:lnTo>
                  <a:lnTo>
                    <a:pt x="1669" y="1804"/>
                  </a:lnTo>
                  <a:lnTo>
                    <a:pt x="1649" y="1820"/>
                  </a:lnTo>
                  <a:lnTo>
                    <a:pt x="1630" y="1835"/>
                  </a:lnTo>
                  <a:lnTo>
                    <a:pt x="1610" y="1849"/>
                  </a:lnTo>
                  <a:lnTo>
                    <a:pt x="1590" y="1863"/>
                  </a:lnTo>
                  <a:lnTo>
                    <a:pt x="1549" y="1889"/>
                  </a:lnTo>
                  <a:lnTo>
                    <a:pt x="1528" y="1903"/>
                  </a:lnTo>
                  <a:lnTo>
                    <a:pt x="1506" y="1915"/>
                  </a:lnTo>
                  <a:lnTo>
                    <a:pt x="1484" y="1926"/>
                  </a:lnTo>
                  <a:lnTo>
                    <a:pt x="1462" y="1936"/>
                  </a:lnTo>
                  <a:lnTo>
                    <a:pt x="1439" y="1947"/>
                  </a:lnTo>
                  <a:lnTo>
                    <a:pt x="1418" y="1957"/>
                  </a:lnTo>
                  <a:lnTo>
                    <a:pt x="1395" y="1967"/>
                  </a:lnTo>
                  <a:lnTo>
                    <a:pt x="1370" y="1975"/>
                  </a:lnTo>
                  <a:lnTo>
                    <a:pt x="1347" y="1984"/>
                  </a:lnTo>
                  <a:lnTo>
                    <a:pt x="1323" y="1991"/>
                  </a:lnTo>
                  <a:lnTo>
                    <a:pt x="1299" y="1998"/>
                  </a:lnTo>
                  <a:lnTo>
                    <a:pt x="1274" y="2006"/>
                  </a:lnTo>
                  <a:lnTo>
                    <a:pt x="1250" y="2012"/>
                  </a:lnTo>
                  <a:lnTo>
                    <a:pt x="1226" y="2016"/>
                  </a:lnTo>
                  <a:lnTo>
                    <a:pt x="1200" y="2021"/>
                  </a:lnTo>
                  <a:lnTo>
                    <a:pt x="1175" y="2025"/>
                  </a:lnTo>
                  <a:lnTo>
                    <a:pt x="1150" y="2029"/>
                  </a:lnTo>
                  <a:lnTo>
                    <a:pt x="1124" y="2032"/>
                  </a:lnTo>
                  <a:lnTo>
                    <a:pt x="1099" y="2035"/>
                  </a:lnTo>
                  <a:lnTo>
                    <a:pt x="1072" y="2036"/>
                  </a:lnTo>
                  <a:lnTo>
                    <a:pt x="1046" y="2037"/>
                  </a:lnTo>
                  <a:lnTo>
                    <a:pt x="1020" y="2037"/>
                  </a:lnTo>
                  <a:lnTo>
                    <a:pt x="993" y="2037"/>
                  </a:lnTo>
                  <a:lnTo>
                    <a:pt x="968" y="2036"/>
                  </a:lnTo>
                  <a:lnTo>
                    <a:pt x="941" y="2035"/>
                  </a:lnTo>
                  <a:lnTo>
                    <a:pt x="916" y="2032"/>
                  </a:lnTo>
                  <a:lnTo>
                    <a:pt x="890" y="2029"/>
                  </a:lnTo>
                  <a:lnTo>
                    <a:pt x="865" y="2025"/>
                  </a:lnTo>
                  <a:lnTo>
                    <a:pt x="839" y="2021"/>
                  </a:lnTo>
                  <a:lnTo>
                    <a:pt x="815" y="2016"/>
                  </a:lnTo>
                  <a:lnTo>
                    <a:pt x="789" y="2012"/>
                  </a:lnTo>
                  <a:lnTo>
                    <a:pt x="765" y="2006"/>
                  </a:lnTo>
                  <a:lnTo>
                    <a:pt x="741" y="1998"/>
                  </a:lnTo>
                  <a:lnTo>
                    <a:pt x="717" y="1991"/>
                  </a:lnTo>
                  <a:lnTo>
                    <a:pt x="692" y="1984"/>
                  </a:lnTo>
                  <a:lnTo>
                    <a:pt x="669" y="1975"/>
                  </a:lnTo>
                  <a:lnTo>
                    <a:pt x="646" y="1967"/>
                  </a:lnTo>
                  <a:lnTo>
                    <a:pt x="623" y="1957"/>
                  </a:lnTo>
                  <a:lnTo>
                    <a:pt x="600" y="1947"/>
                  </a:lnTo>
                  <a:lnTo>
                    <a:pt x="578" y="1936"/>
                  </a:lnTo>
                  <a:lnTo>
                    <a:pt x="555" y="1926"/>
                  </a:lnTo>
                  <a:lnTo>
                    <a:pt x="534" y="1915"/>
                  </a:lnTo>
                  <a:lnTo>
                    <a:pt x="513" y="1903"/>
                  </a:lnTo>
                  <a:lnTo>
                    <a:pt x="491" y="1889"/>
                  </a:lnTo>
                  <a:lnTo>
                    <a:pt x="470" y="1877"/>
                  </a:lnTo>
                  <a:lnTo>
                    <a:pt x="450" y="1863"/>
                  </a:lnTo>
                  <a:lnTo>
                    <a:pt x="429" y="1849"/>
                  </a:lnTo>
                  <a:lnTo>
                    <a:pt x="410" y="1835"/>
                  </a:lnTo>
                  <a:lnTo>
                    <a:pt x="390" y="1820"/>
                  </a:lnTo>
                  <a:lnTo>
                    <a:pt x="371" y="1804"/>
                  </a:lnTo>
                  <a:lnTo>
                    <a:pt x="353" y="1789"/>
                  </a:lnTo>
                  <a:lnTo>
                    <a:pt x="335" y="1773"/>
                  </a:lnTo>
                  <a:lnTo>
                    <a:pt x="316" y="1756"/>
                  </a:lnTo>
                  <a:lnTo>
                    <a:pt x="298" y="1739"/>
                  </a:lnTo>
                  <a:lnTo>
                    <a:pt x="281" y="1721"/>
                  </a:lnTo>
                  <a:lnTo>
                    <a:pt x="266" y="1704"/>
                  </a:lnTo>
                  <a:lnTo>
                    <a:pt x="233" y="1666"/>
                  </a:lnTo>
                  <a:lnTo>
                    <a:pt x="218" y="1647"/>
                  </a:lnTo>
                  <a:lnTo>
                    <a:pt x="203" y="1628"/>
                  </a:lnTo>
                  <a:lnTo>
                    <a:pt x="188" y="1608"/>
                  </a:lnTo>
                  <a:lnTo>
                    <a:pt x="175" y="1588"/>
                  </a:lnTo>
                  <a:lnTo>
                    <a:pt x="148" y="1546"/>
                  </a:lnTo>
                  <a:lnTo>
                    <a:pt x="136" y="1526"/>
                  </a:lnTo>
                  <a:lnTo>
                    <a:pt x="124" y="1504"/>
                  </a:lnTo>
                  <a:lnTo>
                    <a:pt x="112" y="1482"/>
                  </a:lnTo>
                  <a:lnTo>
                    <a:pt x="101" y="1460"/>
                  </a:lnTo>
                  <a:lnTo>
                    <a:pt x="90" y="1437"/>
                  </a:lnTo>
                  <a:lnTo>
                    <a:pt x="80" y="1414"/>
                  </a:lnTo>
                  <a:lnTo>
                    <a:pt x="70" y="1391"/>
                  </a:lnTo>
                  <a:lnTo>
                    <a:pt x="62" y="1368"/>
                  </a:lnTo>
                  <a:lnTo>
                    <a:pt x="53" y="1345"/>
                  </a:lnTo>
                  <a:lnTo>
                    <a:pt x="46" y="1321"/>
                  </a:lnTo>
                  <a:lnTo>
                    <a:pt x="39" y="1297"/>
                  </a:lnTo>
                  <a:lnTo>
                    <a:pt x="33" y="1273"/>
                  </a:lnTo>
                  <a:lnTo>
                    <a:pt x="27" y="1248"/>
                  </a:lnTo>
                  <a:lnTo>
                    <a:pt x="21" y="1223"/>
                  </a:lnTo>
                  <a:lnTo>
                    <a:pt x="16" y="1199"/>
                  </a:lnTo>
                  <a:lnTo>
                    <a:pt x="12" y="1173"/>
                  </a:lnTo>
                  <a:lnTo>
                    <a:pt x="8" y="1148"/>
                  </a:lnTo>
                  <a:lnTo>
                    <a:pt x="5" y="1122"/>
                  </a:lnTo>
                  <a:lnTo>
                    <a:pt x="4" y="1097"/>
                  </a:lnTo>
                  <a:lnTo>
                    <a:pt x="1" y="1070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0" y="992"/>
                  </a:lnTo>
                  <a:lnTo>
                    <a:pt x="1" y="966"/>
                  </a:lnTo>
                  <a:lnTo>
                    <a:pt x="4" y="940"/>
                  </a:lnTo>
                  <a:lnTo>
                    <a:pt x="5" y="914"/>
                  </a:lnTo>
                  <a:lnTo>
                    <a:pt x="8" y="889"/>
                  </a:lnTo>
                  <a:lnTo>
                    <a:pt x="12" y="863"/>
                  </a:lnTo>
                  <a:lnTo>
                    <a:pt x="16" y="838"/>
                  </a:lnTo>
                  <a:lnTo>
                    <a:pt x="21" y="812"/>
                  </a:lnTo>
                  <a:lnTo>
                    <a:pt x="27" y="788"/>
                  </a:lnTo>
                  <a:lnTo>
                    <a:pt x="33" y="764"/>
                  </a:lnTo>
                  <a:lnTo>
                    <a:pt x="39" y="740"/>
                  </a:lnTo>
                  <a:lnTo>
                    <a:pt x="46" y="715"/>
                  </a:lnTo>
                  <a:lnTo>
                    <a:pt x="53" y="691"/>
                  </a:lnTo>
                  <a:lnTo>
                    <a:pt x="62" y="668"/>
                  </a:lnTo>
                  <a:lnTo>
                    <a:pt x="70" y="645"/>
                  </a:lnTo>
                  <a:lnTo>
                    <a:pt x="80" y="622"/>
                  </a:lnTo>
                  <a:lnTo>
                    <a:pt x="90" y="599"/>
                  </a:lnTo>
                  <a:lnTo>
                    <a:pt x="101" y="576"/>
                  </a:lnTo>
                  <a:lnTo>
                    <a:pt x="112" y="554"/>
                  </a:lnTo>
                  <a:lnTo>
                    <a:pt x="124" y="533"/>
                  </a:lnTo>
                  <a:lnTo>
                    <a:pt x="136" y="511"/>
                  </a:lnTo>
                  <a:lnTo>
                    <a:pt x="148" y="490"/>
                  </a:lnTo>
                  <a:lnTo>
                    <a:pt x="161" y="470"/>
                  </a:lnTo>
                  <a:lnTo>
                    <a:pt x="175" y="449"/>
                  </a:lnTo>
                  <a:lnTo>
                    <a:pt x="188" y="428"/>
                  </a:lnTo>
                  <a:lnTo>
                    <a:pt x="203" y="409"/>
                  </a:lnTo>
                  <a:lnTo>
                    <a:pt x="218" y="390"/>
                  </a:lnTo>
                  <a:lnTo>
                    <a:pt x="233" y="370"/>
                  </a:lnTo>
                  <a:lnTo>
                    <a:pt x="249" y="352"/>
                  </a:lnTo>
                  <a:lnTo>
                    <a:pt x="266" y="333"/>
                  </a:lnTo>
                  <a:lnTo>
                    <a:pt x="281" y="316"/>
                  </a:lnTo>
                  <a:lnTo>
                    <a:pt x="298" y="298"/>
                  </a:lnTo>
                  <a:lnTo>
                    <a:pt x="316" y="281"/>
                  </a:lnTo>
                  <a:lnTo>
                    <a:pt x="335" y="264"/>
                  </a:lnTo>
                  <a:lnTo>
                    <a:pt x="371" y="232"/>
                  </a:lnTo>
                  <a:lnTo>
                    <a:pt x="390" y="216"/>
                  </a:lnTo>
                  <a:lnTo>
                    <a:pt x="410" y="202"/>
                  </a:lnTo>
                  <a:lnTo>
                    <a:pt x="429" y="187"/>
                  </a:lnTo>
                  <a:lnTo>
                    <a:pt x="450" y="174"/>
                  </a:lnTo>
                  <a:lnTo>
                    <a:pt x="491" y="147"/>
                  </a:lnTo>
                  <a:lnTo>
                    <a:pt x="513" y="134"/>
                  </a:lnTo>
                  <a:lnTo>
                    <a:pt x="534" y="122"/>
                  </a:lnTo>
                  <a:lnTo>
                    <a:pt x="555" y="111"/>
                  </a:lnTo>
                  <a:lnTo>
                    <a:pt x="578" y="100"/>
                  </a:lnTo>
                  <a:lnTo>
                    <a:pt x="600" y="89"/>
                  </a:lnTo>
                  <a:lnTo>
                    <a:pt x="623" y="80"/>
                  </a:lnTo>
                  <a:lnTo>
                    <a:pt x="646" y="70"/>
                  </a:lnTo>
                  <a:lnTo>
                    <a:pt x="669" y="61"/>
                  </a:lnTo>
                  <a:lnTo>
                    <a:pt x="692" y="53"/>
                  </a:lnTo>
                  <a:lnTo>
                    <a:pt x="717" y="46"/>
                  </a:lnTo>
                  <a:lnTo>
                    <a:pt x="741" y="38"/>
                  </a:lnTo>
                  <a:lnTo>
                    <a:pt x="765" y="31"/>
                  </a:lnTo>
                  <a:lnTo>
                    <a:pt x="789" y="25"/>
                  </a:lnTo>
                  <a:lnTo>
                    <a:pt x="815" y="20"/>
                  </a:lnTo>
                  <a:lnTo>
                    <a:pt x="839" y="15"/>
                  </a:lnTo>
                  <a:lnTo>
                    <a:pt x="865" y="12"/>
                  </a:lnTo>
                  <a:lnTo>
                    <a:pt x="890" y="8"/>
                  </a:lnTo>
                  <a:lnTo>
                    <a:pt x="916" y="4"/>
                  </a:lnTo>
                  <a:lnTo>
                    <a:pt x="941" y="2"/>
                  </a:lnTo>
                  <a:lnTo>
                    <a:pt x="968" y="1"/>
                  </a:lnTo>
                  <a:lnTo>
                    <a:pt x="993" y="0"/>
                  </a:lnTo>
                  <a:lnTo>
                    <a:pt x="1020" y="0"/>
                  </a:lnTo>
                  <a:lnTo>
                    <a:pt x="1046" y="0"/>
                  </a:lnTo>
                  <a:lnTo>
                    <a:pt x="1072" y="1"/>
                  </a:lnTo>
                  <a:lnTo>
                    <a:pt x="1099" y="2"/>
                  </a:lnTo>
                  <a:lnTo>
                    <a:pt x="1124" y="4"/>
                  </a:lnTo>
                  <a:lnTo>
                    <a:pt x="1150" y="8"/>
                  </a:lnTo>
                  <a:lnTo>
                    <a:pt x="1175" y="12"/>
                  </a:lnTo>
                  <a:lnTo>
                    <a:pt x="1200" y="15"/>
                  </a:lnTo>
                  <a:lnTo>
                    <a:pt x="1226" y="20"/>
                  </a:lnTo>
                  <a:lnTo>
                    <a:pt x="1250" y="25"/>
                  </a:lnTo>
                  <a:lnTo>
                    <a:pt x="1274" y="31"/>
                  </a:lnTo>
                  <a:lnTo>
                    <a:pt x="1299" y="38"/>
                  </a:lnTo>
                  <a:lnTo>
                    <a:pt x="1323" y="46"/>
                  </a:lnTo>
                  <a:lnTo>
                    <a:pt x="1347" y="53"/>
                  </a:lnTo>
                  <a:lnTo>
                    <a:pt x="1370" y="61"/>
                  </a:lnTo>
                  <a:lnTo>
                    <a:pt x="1395" y="70"/>
                  </a:lnTo>
                  <a:lnTo>
                    <a:pt x="1418" y="80"/>
                  </a:lnTo>
                  <a:lnTo>
                    <a:pt x="1439" y="89"/>
                  </a:lnTo>
                  <a:lnTo>
                    <a:pt x="1462" y="100"/>
                  </a:lnTo>
                  <a:lnTo>
                    <a:pt x="1484" y="111"/>
                  </a:lnTo>
                  <a:lnTo>
                    <a:pt x="1506" y="122"/>
                  </a:lnTo>
                  <a:lnTo>
                    <a:pt x="1528" y="134"/>
                  </a:lnTo>
                  <a:lnTo>
                    <a:pt x="1549" y="147"/>
                  </a:lnTo>
                  <a:lnTo>
                    <a:pt x="1569" y="159"/>
                  </a:lnTo>
                  <a:lnTo>
                    <a:pt x="1590" y="174"/>
                  </a:lnTo>
                  <a:lnTo>
                    <a:pt x="1610" y="187"/>
                  </a:lnTo>
                  <a:lnTo>
                    <a:pt x="1630" y="202"/>
                  </a:lnTo>
                  <a:lnTo>
                    <a:pt x="1649" y="216"/>
                  </a:lnTo>
                  <a:lnTo>
                    <a:pt x="1669" y="232"/>
                  </a:lnTo>
                  <a:lnTo>
                    <a:pt x="1688" y="248"/>
                  </a:lnTo>
                  <a:lnTo>
                    <a:pt x="1706" y="264"/>
                  </a:lnTo>
                  <a:lnTo>
                    <a:pt x="1723" y="281"/>
                  </a:lnTo>
                  <a:lnTo>
                    <a:pt x="1741" y="298"/>
                  </a:lnTo>
                  <a:lnTo>
                    <a:pt x="1758" y="316"/>
                  </a:lnTo>
                  <a:lnTo>
                    <a:pt x="1775" y="333"/>
                  </a:lnTo>
                  <a:lnTo>
                    <a:pt x="1807" y="370"/>
                  </a:lnTo>
                  <a:lnTo>
                    <a:pt x="1823" y="390"/>
                  </a:lnTo>
                  <a:lnTo>
                    <a:pt x="1837" y="409"/>
                  </a:lnTo>
                  <a:lnTo>
                    <a:pt x="1852" y="428"/>
                  </a:lnTo>
                  <a:lnTo>
                    <a:pt x="1866" y="449"/>
                  </a:lnTo>
                  <a:lnTo>
                    <a:pt x="1892" y="490"/>
                  </a:lnTo>
                  <a:lnTo>
                    <a:pt x="1905" y="511"/>
                  </a:lnTo>
                  <a:lnTo>
                    <a:pt x="1917" y="533"/>
                  </a:lnTo>
                  <a:lnTo>
                    <a:pt x="1928" y="554"/>
                  </a:lnTo>
                  <a:lnTo>
                    <a:pt x="1939" y="576"/>
                  </a:lnTo>
                  <a:lnTo>
                    <a:pt x="1950" y="599"/>
                  </a:lnTo>
                  <a:lnTo>
                    <a:pt x="1960" y="622"/>
                  </a:lnTo>
                  <a:lnTo>
                    <a:pt x="1969" y="645"/>
                  </a:lnTo>
                  <a:lnTo>
                    <a:pt x="1978" y="668"/>
                  </a:lnTo>
                  <a:lnTo>
                    <a:pt x="1986" y="691"/>
                  </a:lnTo>
                  <a:lnTo>
                    <a:pt x="1994" y="715"/>
                  </a:lnTo>
                  <a:lnTo>
                    <a:pt x="2001" y="740"/>
                  </a:lnTo>
                  <a:lnTo>
                    <a:pt x="2008" y="764"/>
                  </a:lnTo>
                  <a:lnTo>
                    <a:pt x="2014" y="788"/>
                  </a:lnTo>
                  <a:lnTo>
                    <a:pt x="2019" y="812"/>
                  </a:lnTo>
                  <a:lnTo>
                    <a:pt x="2024" y="838"/>
                  </a:lnTo>
                  <a:lnTo>
                    <a:pt x="2029" y="863"/>
                  </a:lnTo>
                  <a:lnTo>
                    <a:pt x="2031" y="889"/>
                  </a:lnTo>
                  <a:lnTo>
                    <a:pt x="2035" y="914"/>
                  </a:lnTo>
                  <a:lnTo>
                    <a:pt x="2037" y="940"/>
                  </a:lnTo>
                  <a:lnTo>
                    <a:pt x="2038" y="966"/>
                  </a:lnTo>
                  <a:lnTo>
                    <a:pt x="2040" y="992"/>
                  </a:lnTo>
                  <a:lnTo>
                    <a:pt x="2040" y="1018"/>
                  </a:lnTo>
                  <a:close/>
                </a:path>
              </a:pathLst>
            </a:custGeom>
            <a:solidFill>
              <a:srgbClr val="F4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4527550" y="3155950"/>
              <a:ext cx="452437" cy="404813"/>
            </a:xfrm>
            <a:custGeom>
              <a:avLst/>
              <a:gdLst>
                <a:gd name="T0" fmla="*/ 1234 w 1424"/>
                <a:gd name="T1" fmla="*/ 489 h 1276"/>
                <a:gd name="T2" fmla="*/ 1200 w 1424"/>
                <a:gd name="T3" fmla="*/ 467 h 1276"/>
                <a:gd name="T4" fmla="*/ 1163 w 1424"/>
                <a:gd name="T5" fmla="*/ 447 h 1276"/>
                <a:gd name="T6" fmla="*/ 1126 w 1424"/>
                <a:gd name="T7" fmla="*/ 429 h 1276"/>
                <a:gd name="T8" fmla="*/ 1086 w 1424"/>
                <a:gd name="T9" fmla="*/ 414 h 1276"/>
                <a:gd name="T10" fmla="*/ 244 w 1424"/>
                <a:gd name="T11" fmla="*/ 272 h 1276"/>
                <a:gd name="T12" fmla="*/ 299 w 1424"/>
                <a:gd name="T13" fmla="*/ 249 h 1276"/>
                <a:gd name="T14" fmla="*/ 328 w 1424"/>
                <a:gd name="T15" fmla="*/ 239 h 1276"/>
                <a:gd name="T16" fmla="*/ 386 w 1424"/>
                <a:gd name="T17" fmla="*/ 221 h 1276"/>
                <a:gd name="T18" fmla="*/ 445 w 1424"/>
                <a:gd name="T19" fmla="*/ 206 h 1276"/>
                <a:gd name="T20" fmla="*/ 476 w 1424"/>
                <a:gd name="T21" fmla="*/ 200 h 1276"/>
                <a:gd name="T22" fmla="*/ 536 w 1424"/>
                <a:gd name="T23" fmla="*/ 189 h 1276"/>
                <a:gd name="T24" fmla="*/ 598 w 1424"/>
                <a:gd name="T25" fmla="*/ 181 h 1276"/>
                <a:gd name="T26" fmla="*/ 660 w 1424"/>
                <a:gd name="T27" fmla="*/ 177 h 1276"/>
                <a:gd name="T28" fmla="*/ 723 w 1424"/>
                <a:gd name="T29" fmla="*/ 175 h 1276"/>
                <a:gd name="T30" fmla="*/ 725 w 1424"/>
                <a:gd name="T31" fmla="*/ 175 h 1276"/>
                <a:gd name="T32" fmla="*/ 757 w 1424"/>
                <a:gd name="T33" fmla="*/ 176 h 1276"/>
                <a:gd name="T34" fmla="*/ 818 w 1424"/>
                <a:gd name="T35" fmla="*/ 179 h 1276"/>
                <a:gd name="T36" fmla="*/ 877 w 1424"/>
                <a:gd name="T37" fmla="*/ 185 h 1276"/>
                <a:gd name="T38" fmla="*/ 935 w 1424"/>
                <a:gd name="T39" fmla="*/ 193 h 1276"/>
                <a:gd name="T40" fmla="*/ 993 w 1424"/>
                <a:gd name="T41" fmla="*/ 204 h 1276"/>
                <a:gd name="T42" fmla="*/ 1050 w 1424"/>
                <a:gd name="T43" fmla="*/ 219 h 1276"/>
                <a:gd name="T44" fmla="*/ 1105 w 1424"/>
                <a:gd name="T45" fmla="*/ 235 h 1276"/>
                <a:gd name="T46" fmla="*/ 1157 w 1424"/>
                <a:gd name="T47" fmla="*/ 255 h 1276"/>
                <a:gd name="T48" fmla="*/ 1183 w 1424"/>
                <a:gd name="T49" fmla="*/ 266 h 1276"/>
                <a:gd name="T50" fmla="*/ 1221 w 1424"/>
                <a:gd name="T51" fmla="*/ 283 h 1276"/>
                <a:gd name="T52" fmla="*/ 1259 w 1424"/>
                <a:gd name="T53" fmla="*/ 301 h 1276"/>
                <a:gd name="T54" fmla="*/ 1295 w 1424"/>
                <a:gd name="T55" fmla="*/ 321 h 1276"/>
                <a:gd name="T56" fmla="*/ 1331 w 1424"/>
                <a:gd name="T57" fmla="*/ 343 h 1276"/>
                <a:gd name="T58" fmla="*/ 1388 w 1424"/>
                <a:gd name="T59" fmla="*/ 177 h 1276"/>
                <a:gd name="T60" fmla="*/ 1349 w 1424"/>
                <a:gd name="T61" fmla="*/ 153 h 1276"/>
                <a:gd name="T62" fmla="*/ 1309 w 1424"/>
                <a:gd name="T63" fmla="*/ 133 h 1276"/>
                <a:gd name="T64" fmla="*/ 1269 w 1424"/>
                <a:gd name="T65" fmla="*/ 112 h 1276"/>
                <a:gd name="T66" fmla="*/ 1226 w 1424"/>
                <a:gd name="T67" fmla="*/ 95 h 1276"/>
                <a:gd name="T68" fmla="*/ 1184 w 1424"/>
                <a:gd name="T69" fmla="*/ 78 h 1276"/>
                <a:gd name="T70" fmla="*/ 1140 w 1424"/>
                <a:gd name="T71" fmla="*/ 63 h 1276"/>
                <a:gd name="T72" fmla="*/ 1073 w 1424"/>
                <a:gd name="T73" fmla="*/ 44 h 1276"/>
                <a:gd name="T74" fmla="*/ 1006 w 1424"/>
                <a:gd name="T75" fmla="*/ 28 h 1276"/>
                <a:gd name="T76" fmla="*/ 959 w 1424"/>
                <a:gd name="T77" fmla="*/ 20 h 1276"/>
                <a:gd name="T78" fmla="*/ 913 w 1424"/>
                <a:gd name="T79" fmla="*/ 13 h 1276"/>
                <a:gd name="T80" fmla="*/ 866 w 1424"/>
                <a:gd name="T81" fmla="*/ 7 h 1276"/>
                <a:gd name="T82" fmla="*/ 772 w 1424"/>
                <a:gd name="T83" fmla="*/ 0 h 1276"/>
                <a:gd name="T84" fmla="*/ 677 w 1424"/>
                <a:gd name="T85" fmla="*/ 0 h 1276"/>
                <a:gd name="T86" fmla="*/ 628 w 1424"/>
                <a:gd name="T87" fmla="*/ 3 h 1276"/>
                <a:gd name="T88" fmla="*/ 580 w 1424"/>
                <a:gd name="T89" fmla="*/ 8 h 1276"/>
                <a:gd name="T90" fmla="*/ 533 w 1424"/>
                <a:gd name="T91" fmla="*/ 13 h 1276"/>
                <a:gd name="T92" fmla="*/ 484 w 1424"/>
                <a:gd name="T93" fmla="*/ 20 h 1276"/>
                <a:gd name="T94" fmla="*/ 437 w 1424"/>
                <a:gd name="T95" fmla="*/ 28 h 1276"/>
                <a:gd name="T96" fmla="*/ 390 w 1424"/>
                <a:gd name="T97" fmla="*/ 39 h 1276"/>
                <a:gd name="T98" fmla="*/ 320 w 1424"/>
                <a:gd name="T99" fmla="*/ 57 h 1276"/>
                <a:gd name="T100" fmla="*/ 253 w 1424"/>
                <a:gd name="T101" fmla="*/ 79 h 1276"/>
                <a:gd name="T102" fmla="*/ 208 w 1424"/>
                <a:gd name="T103" fmla="*/ 96 h 1276"/>
                <a:gd name="T104" fmla="*/ 165 w 1424"/>
                <a:gd name="T105" fmla="*/ 114 h 1276"/>
                <a:gd name="T106" fmla="*/ 101 w 1424"/>
                <a:gd name="T107" fmla="*/ 146 h 1276"/>
                <a:gd name="T108" fmla="*/ 40 w 1424"/>
                <a:gd name="T109" fmla="*/ 180 h 1276"/>
                <a:gd name="T110" fmla="*/ 0 w 1424"/>
                <a:gd name="T111" fmla="*/ 205 h 1276"/>
                <a:gd name="T112" fmla="*/ 712 w 1424"/>
                <a:gd name="T113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1276">
                  <a:moveTo>
                    <a:pt x="712" y="1276"/>
                  </a:moveTo>
                  <a:lnTo>
                    <a:pt x="1234" y="489"/>
                  </a:lnTo>
                  <a:lnTo>
                    <a:pt x="1217" y="478"/>
                  </a:lnTo>
                  <a:lnTo>
                    <a:pt x="1200" y="467"/>
                  </a:lnTo>
                  <a:lnTo>
                    <a:pt x="1181" y="457"/>
                  </a:lnTo>
                  <a:lnTo>
                    <a:pt x="1163" y="447"/>
                  </a:lnTo>
                  <a:lnTo>
                    <a:pt x="1145" y="438"/>
                  </a:lnTo>
                  <a:lnTo>
                    <a:pt x="1126" y="429"/>
                  </a:lnTo>
                  <a:lnTo>
                    <a:pt x="1106" y="421"/>
                  </a:lnTo>
                  <a:lnTo>
                    <a:pt x="1086" y="414"/>
                  </a:lnTo>
                  <a:lnTo>
                    <a:pt x="712" y="977"/>
                  </a:lnTo>
                  <a:lnTo>
                    <a:pt x="244" y="272"/>
                  </a:lnTo>
                  <a:lnTo>
                    <a:pt x="271" y="260"/>
                  </a:lnTo>
                  <a:lnTo>
                    <a:pt x="299" y="249"/>
                  </a:lnTo>
                  <a:lnTo>
                    <a:pt x="313" y="244"/>
                  </a:lnTo>
                  <a:lnTo>
                    <a:pt x="328" y="239"/>
                  </a:lnTo>
                  <a:lnTo>
                    <a:pt x="357" y="229"/>
                  </a:lnTo>
                  <a:lnTo>
                    <a:pt x="386" y="221"/>
                  </a:lnTo>
                  <a:lnTo>
                    <a:pt x="415" y="214"/>
                  </a:lnTo>
                  <a:lnTo>
                    <a:pt x="445" y="206"/>
                  </a:lnTo>
                  <a:lnTo>
                    <a:pt x="460" y="203"/>
                  </a:lnTo>
                  <a:lnTo>
                    <a:pt x="476" y="200"/>
                  </a:lnTo>
                  <a:lnTo>
                    <a:pt x="506" y="194"/>
                  </a:lnTo>
                  <a:lnTo>
                    <a:pt x="536" y="189"/>
                  </a:lnTo>
                  <a:lnTo>
                    <a:pt x="567" y="185"/>
                  </a:lnTo>
                  <a:lnTo>
                    <a:pt x="598" y="181"/>
                  </a:lnTo>
                  <a:lnTo>
                    <a:pt x="630" y="179"/>
                  </a:lnTo>
                  <a:lnTo>
                    <a:pt x="660" y="177"/>
                  </a:lnTo>
                  <a:lnTo>
                    <a:pt x="691" y="176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7" y="175"/>
                  </a:lnTo>
                  <a:lnTo>
                    <a:pt x="757" y="176"/>
                  </a:lnTo>
                  <a:lnTo>
                    <a:pt x="787" y="176"/>
                  </a:lnTo>
                  <a:lnTo>
                    <a:pt x="818" y="179"/>
                  </a:lnTo>
                  <a:lnTo>
                    <a:pt x="847" y="181"/>
                  </a:lnTo>
                  <a:lnTo>
                    <a:pt x="877" y="185"/>
                  </a:lnTo>
                  <a:lnTo>
                    <a:pt x="906" y="188"/>
                  </a:lnTo>
                  <a:lnTo>
                    <a:pt x="935" y="193"/>
                  </a:lnTo>
                  <a:lnTo>
                    <a:pt x="964" y="198"/>
                  </a:lnTo>
                  <a:lnTo>
                    <a:pt x="993" y="204"/>
                  </a:lnTo>
                  <a:lnTo>
                    <a:pt x="1023" y="211"/>
                  </a:lnTo>
                  <a:lnTo>
                    <a:pt x="1050" y="219"/>
                  </a:lnTo>
                  <a:lnTo>
                    <a:pt x="1077" y="227"/>
                  </a:lnTo>
                  <a:lnTo>
                    <a:pt x="1105" y="235"/>
                  </a:lnTo>
                  <a:lnTo>
                    <a:pt x="1132" y="245"/>
                  </a:lnTo>
                  <a:lnTo>
                    <a:pt x="1157" y="255"/>
                  </a:lnTo>
                  <a:lnTo>
                    <a:pt x="1184" y="266"/>
                  </a:lnTo>
                  <a:lnTo>
                    <a:pt x="1183" y="266"/>
                  </a:lnTo>
                  <a:lnTo>
                    <a:pt x="1202" y="274"/>
                  </a:lnTo>
                  <a:lnTo>
                    <a:pt x="1221" y="283"/>
                  </a:lnTo>
                  <a:lnTo>
                    <a:pt x="1241" y="292"/>
                  </a:lnTo>
                  <a:lnTo>
                    <a:pt x="1259" y="301"/>
                  </a:lnTo>
                  <a:lnTo>
                    <a:pt x="1277" y="311"/>
                  </a:lnTo>
                  <a:lnTo>
                    <a:pt x="1295" y="321"/>
                  </a:lnTo>
                  <a:lnTo>
                    <a:pt x="1312" y="332"/>
                  </a:lnTo>
                  <a:lnTo>
                    <a:pt x="1331" y="343"/>
                  </a:lnTo>
                  <a:lnTo>
                    <a:pt x="1424" y="202"/>
                  </a:lnTo>
                  <a:lnTo>
                    <a:pt x="1388" y="177"/>
                  </a:lnTo>
                  <a:lnTo>
                    <a:pt x="1368" y="165"/>
                  </a:lnTo>
                  <a:lnTo>
                    <a:pt x="1349" y="153"/>
                  </a:lnTo>
                  <a:lnTo>
                    <a:pt x="1329" y="142"/>
                  </a:lnTo>
                  <a:lnTo>
                    <a:pt x="1309" y="133"/>
                  </a:lnTo>
                  <a:lnTo>
                    <a:pt x="1289" y="122"/>
                  </a:lnTo>
                  <a:lnTo>
                    <a:pt x="1269" y="112"/>
                  </a:lnTo>
                  <a:lnTo>
                    <a:pt x="1248" y="103"/>
                  </a:lnTo>
                  <a:lnTo>
                    <a:pt x="1226" y="95"/>
                  </a:lnTo>
                  <a:lnTo>
                    <a:pt x="1206" y="86"/>
                  </a:lnTo>
                  <a:lnTo>
                    <a:pt x="1184" y="78"/>
                  </a:lnTo>
                  <a:lnTo>
                    <a:pt x="1162" y="71"/>
                  </a:lnTo>
                  <a:lnTo>
                    <a:pt x="1140" y="63"/>
                  </a:lnTo>
                  <a:lnTo>
                    <a:pt x="1096" y="50"/>
                  </a:lnTo>
                  <a:lnTo>
                    <a:pt x="1073" y="44"/>
                  </a:lnTo>
                  <a:lnTo>
                    <a:pt x="1052" y="38"/>
                  </a:lnTo>
                  <a:lnTo>
                    <a:pt x="1006" y="28"/>
                  </a:lnTo>
                  <a:lnTo>
                    <a:pt x="982" y="23"/>
                  </a:lnTo>
                  <a:lnTo>
                    <a:pt x="959" y="20"/>
                  </a:lnTo>
                  <a:lnTo>
                    <a:pt x="936" y="16"/>
                  </a:lnTo>
                  <a:lnTo>
                    <a:pt x="913" y="13"/>
                  </a:lnTo>
                  <a:lnTo>
                    <a:pt x="890" y="10"/>
                  </a:lnTo>
                  <a:lnTo>
                    <a:pt x="866" y="7"/>
                  </a:lnTo>
                  <a:lnTo>
                    <a:pt x="819" y="3"/>
                  </a:lnTo>
                  <a:lnTo>
                    <a:pt x="772" y="0"/>
                  </a:lnTo>
                  <a:lnTo>
                    <a:pt x="724" y="0"/>
                  </a:lnTo>
                  <a:lnTo>
                    <a:pt x="677" y="0"/>
                  </a:lnTo>
                  <a:lnTo>
                    <a:pt x="653" y="2"/>
                  </a:lnTo>
                  <a:lnTo>
                    <a:pt x="628" y="3"/>
                  </a:lnTo>
                  <a:lnTo>
                    <a:pt x="604" y="5"/>
                  </a:lnTo>
                  <a:lnTo>
                    <a:pt x="580" y="8"/>
                  </a:lnTo>
                  <a:lnTo>
                    <a:pt x="556" y="10"/>
                  </a:lnTo>
                  <a:lnTo>
                    <a:pt x="533" y="13"/>
                  </a:lnTo>
                  <a:lnTo>
                    <a:pt x="508" y="16"/>
                  </a:lnTo>
                  <a:lnTo>
                    <a:pt x="484" y="20"/>
                  </a:lnTo>
                  <a:lnTo>
                    <a:pt x="461" y="25"/>
                  </a:lnTo>
                  <a:lnTo>
                    <a:pt x="437" y="28"/>
                  </a:lnTo>
                  <a:lnTo>
                    <a:pt x="414" y="33"/>
                  </a:lnTo>
                  <a:lnTo>
                    <a:pt x="390" y="39"/>
                  </a:lnTo>
                  <a:lnTo>
                    <a:pt x="343" y="51"/>
                  </a:lnTo>
                  <a:lnTo>
                    <a:pt x="320" y="57"/>
                  </a:lnTo>
                  <a:lnTo>
                    <a:pt x="297" y="65"/>
                  </a:lnTo>
                  <a:lnTo>
                    <a:pt x="253" y="79"/>
                  </a:lnTo>
                  <a:lnTo>
                    <a:pt x="231" y="88"/>
                  </a:lnTo>
                  <a:lnTo>
                    <a:pt x="208" y="96"/>
                  </a:lnTo>
                  <a:lnTo>
                    <a:pt x="186" y="106"/>
                  </a:lnTo>
                  <a:lnTo>
                    <a:pt x="165" y="114"/>
                  </a:lnTo>
                  <a:lnTo>
                    <a:pt x="122" y="135"/>
                  </a:lnTo>
                  <a:lnTo>
                    <a:pt x="101" y="146"/>
                  </a:lnTo>
                  <a:lnTo>
                    <a:pt x="80" y="157"/>
                  </a:lnTo>
                  <a:lnTo>
                    <a:pt x="40" y="180"/>
                  </a:lnTo>
                  <a:lnTo>
                    <a:pt x="20" y="193"/>
                  </a:lnTo>
                  <a:lnTo>
                    <a:pt x="0" y="205"/>
                  </a:lnTo>
                  <a:lnTo>
                    <a:pt x="356" y="741"/>
                  </a:lnTo>
                  <a:lnTo>
                    <a:pt x="71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7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6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2D5F24-D751-4FBA-9CD3-B63D07FC3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Technische</a:t>
            </a:r>
            <a:r>
              <a:rPr lang="fi-FI" dirty="0"/>
              <a:t> </a:t>
            </a:r>
            <a:r>
              <a:rPr lang="fi-FI" dirty="0" err="1"/>
              <a:t>Angaben</a:t>
            </a:r>
            <a:r>
              <a:rPr lang="fi-FI" dirty="0"/>
              <a:t> </a:t>
            </a:r>
            <a:r>
              <a:rPr lang="fi-FI" dirty="0" err="1"/>
              <a:t>zu</a:t>
            </a:r>
            <a:r>
              <a:rPr lang="fi-FI" dirty="0"/>
              <a:t> </a:t>
            </a:r>
            <a:r>
              <a:rPr lang="fi-FI" dirty="0" err="1"/>
              <a:t>Absaugbrennern</a:t>
            </a:r>
            <a:endParaRPr lang="fi-FI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2E16C4-55F0-4827-86ED-88A5BD552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315481-3C72-4ACA-A07F-707D74D7C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7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17" y="87847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8F81CFE3-5570-4E2F-8815-8A383AD4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843558"/>
            <a:ext cx="3816226" cy="338437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9" name="Inhaltsplatzhalter 7" descr="Ein Bild, das Text, drinnen, mehrere enthält.&#10;&#10;Automatisch generierte Beschreibung">
            <a:extLst>
              <a:ext uri="{FF2B5EF4-FFF2-40B4-BE49-F238E27FC236}">
                <a16:creationId xmlns:a16="http://schemas.microsoft.com/office/drawing/2014/main" id="{D6FFF186-C1B8-47E4-B816-6127A803B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43558"/>
            <a:ext cx="38162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4101"/>
            <a:ext cx="8064500" cy="648071"/>
          </a:xfrm>
        </p:spPr>
        <p:txBody>
          <a:bodyPr/>
          <a:lstStyle/>
          <a:p>
            <a:r>
              <a:rPr lang="de-DE" dirty="0"/>
              <a:t>Kemppi FLEXLITE GF Absaugbrenner</a:t>
            </a:r>
          </a:p>
        </p:txBody>
      </p:sp>
      <p:pic>
        <p:nvPicPr>
          <p:cNvPr id="8" name="Inhaltsplatzhalter 7" descr="Ein Bild, das Waffe enthält.&#10;&#10;Automatisch generierte Beschreibung">
            <a:extLst>
              <a:ext uri="{FF2B5EF4-FFF2-40B4-BE49-F238E27FC236}">
                <a16:creationId xmlns:a16="http://schemas.microsoft.com/office/drawing/2014/main" id="{116D29BC-A217-403F-8B34-82AB3F14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5" y="1275606"/>
            <a:ext cx="3245887" cy="266429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Inhaltsplatzhalter 7" descr="Ein Bild, das Text, Briefpapier, Stift enthält.&#10;&#10;Automatisch generierte Beschreibung">
            <a:extLst>
              <a:ext uri="{FF2B5EF4-FFF2-40B4-BE49-F238E27FC236}">
                <a16:creationId xmlns:a16="http://schemas.microsoft.com/office/drawing/2014/main" id="{69BABF7F-30AF-40CD-BC13-61E9CA04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76" y="1275703"/>
            <a:ext cx="4664893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9574D-197A-4F19-894B-81C8F1B3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064500" cy="648071"/>
          </a:xfrm>
        </p:spPr>
        <p:txBody>
          <a:bodyPr/>
          <a:lstStyle/>
          <a:p>
            <a:r>
              <a:rPr lang="de-DE" dirty="0"/>
              <a:t>Kemppi FLEXLITE GX Absaugbrenner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E142F1A-389D-4B1B-BFF3-D1A5B9D36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9582"/>
            <a:ext cx="5904656" cy="338363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FA9B00-FE3D-4B7D-9E70-A90F004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E349E-7C28-42D9-A24D-2EBDD328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E7212B-F876-42BA-AD03-CAECB2B7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009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93842-6584-4751-848F-08241A6C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4" y="88232"/>
            <a:ext cx="8064500" cy="467294"/>
          </a:xfrm>
        </p:spPr>
        <p:txBody>
          <a:bodyPr/>
          <a:lstStyle/>
          <a:p>
            <a:r>
              <a:rPr lang="de-DE" sz="2400" dirty="0"/>
              <a:t>FLEXLITE GF 300 Wassergekühlt Modell 303 W</a:t>
            </a:r>
          </a:p>
        </p:txBody>
      </p:sp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34AB83D-8A08-4B92-8480-0FA2C6B59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9542"/>
            <a:ext cx="4255314" cy="403244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08A94-FFE6-4C0A-858F-37C669B4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283E88-47C8-4A0E-A950-669303F0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8EA15-E194-4FD4-9657-DC1E37DC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9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64DF2BB-D688-42D9-9B9F-CBC3CC52F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68" y="1707654"/>
            <a:ext cx="4040916" cy="21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0485282-A027-4A29-A61D-0754EC0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    </a:t>
            </a:r>
            <a:br>
              <a:rPr lang="de-DE" sz="5400" dirty="0"/>
            </a:br>
            <a:br>
              <a:rPr lang="de-DE" sz="5400" dirty="0"/>
            </a:br>
            <a:r>
              <a:rPr lang="de-DE" sz="5400" dirty="0"/>
              <a:t>     </a:t>
            </a:r>
            <a:r>
              <a:rPr lang="de-DE" sz="5400" dirty="0" err="1"/>
              <a:t>Designed</a:t>
            </a:r>
            <a:r>
              <a:rPr lang="de-DE" sz="5400" dirty="0"/>
              <a:t> </a:t>
            </a:r>
            <a:r>
              <a:rPr lang="de-DE" sz="5400" dirty="0" err="1"/>
              <a:t>for</a:t>
            </a:r>
            <a:r>
              <a:rPr lang="de-DE" sz="5400" dirty="0"/>
              <a:t> </a:t>
            </a:r>
            <a:r>
              <a:rPr lang="de-DE" sz="5400" dirty="0" err="1"/>
              <a:t>Welders</a:t>
            </a:r>
            <a:endParaRPr lang="de-DE" sz="5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8BE6EB-8AC8-40D3-A3A7-ABCC6E0F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  <a:endParaRPr lang="en-US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740F8B-9E2D-4476-8BBF-112FD8A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  <a:endParaRPr lang="en-US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6B0D2-9E7D-46EF-9772-5646B630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650329"/>
      </p:ext>
    </p:extLst>
  </p:cSld>
  <p:clrMapOvr>
    <a:masterClrMapping/>
  </p:clrMapOvr>
</p:sld>
</file>

<file path=ppt/theme/theme1.xml><?xml version="1.0" encoding="utf-8"?>
<a:theme xmlns:a="http://schemas.openxmlformats.org/drawingml/2006/main" name="Kemppi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 Corpor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F9E5AD69-DB75-4E41-B3C7-07F0A2B182A6}" vid="{7C28F5DF-695C-4610-B9A1-B84AF041FF15}"/>
    </a:ext>
  </a:extLst>
</a:theme>
</file>

<file path=ppt/theme/theme2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Kemppi_2021</Template>
  <TotalTime>0</TotalTime>
  <Words>60</Words>
  <Application>Microsoft Office PowerPoint</Application>
  <PresentationFormat>Bildschirmpräsentation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Segoe UI</vt:lpstr>
      <vt:lpstr>Segoe UI Light</vt:lpstr>
      <vt:lpstr>Segoe UI Semibold</vt:lpstr>
      <vt:lpstr>Segoe UI Semilight</vt:lpstr>
      <vt:lpstr>Kemppi</vt:lpstr>
      <vt:lpstr>Technische Angaben zu Absaugbrennern</vt:lpstr>
      <vt:lpstr>Kemppi FLEXLITE GF Absaugbrenner</vt:lpstr>
      <vt:lpstr>Kemppi FLEXLITE GF Absaugbrenner</vt:lpstr>
      <vt:lpstr>Kemppi FLEXLITE GX Absaugbrenner</vt:lpstr>
      <vt:lpstr>FLEXLITE GF 300 Wassergekühlt Modell 303 W</vt:lpstr>
      <vt:lpstr>           Designed for Welders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Angaben zu Absaugbrennern</dc:title>
  <dc:creator>Götz Jackisch</dc:creator>
  <cp:lastModifiedBy>Götz Jackisch</cp:lastModifiedBy>
  <cp:revision>5</cp:revision>
  <dcterms:created xsi:type="dcterms:W3CDTF">2022-03-14T07:52:34Z</dcterms:created>
  <dcterms:modified xsi:type="dcterms:W3CDTF">2022-03-14T11:27:32Z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229af-bb13-40fd-8a49-326b587e7b96_Enabled">
    <vt:lpwstr>True</vt:lpwstr>
  </property>
  <property fmtid="{D5CDD505-2E9C-101B-9397-08002B2CF9AE}" pid="3" name="MSIP_Label_980229af-bb13-40fd-8a49-326b587e7b96_SiteId">
    <vt:lpwstr>a9a3f8a2-133e-4447-b230-cb1c1538dec1</vt:lpwstr>
  </property>
  <property fmtid="{D5CDD505-2E9C-101B-9397-08002B2CF9AE}" pid="4" name="MSIP_Label_980229af-bb13-40fd-8a49-326b587e7b96_Owner">
    <vt:lpwstr>Sonja.Airikka@kemppi.com</vt:lpwstr>
  </property>
  <property fmtid="{D5CDD505-2E9C-101B-9397-08002B2CF9AE}" pid="5" name="MSIP_Label_980229af-bb13-40fd-8a49-326b587e7b96_SetDate">
    <vt:lpwstr>2021-03-22T13:22:19.7961546Z</vt:lpwstr>
  </property>
  <property fmtid="{D5CDD505-2E9C-101B-9397-08002B2CF9AE}" pid="6" name="MSIP_Label_980229af-bb13-40fd-8a49-326b587e7b96_Name">
    <vt:lpwstr>Unclassified</vt:lpwstr>
  </property>
  <property fmtid="{D5CDD505-2E9C-101B-9397-08002B2CF9AE}" pid="7" name="MSIP_Label_980229af-bb13-40fd-8a49-326b587e7b96_Application">
    <vt:lpwstr>Microsoft Azure Information Protection</vt:lpwstr>
  </property>
  <property fmtid="{D5CDD505-2E9C-101B-9397-08002B2CF9AE}" pid="8" name="MSIP_Label_980229af-bb13-40fd-8a49-326b587e7b96_ActionId">
    <vt:lpwstr>d7062c3b-549f-4532-837c-0c73da13494f</vt:lpwstr>
  </property>
  <property fmtid="{D5CDD505-2E9C-101B-9397-08002B2CF9AE}" pid="9" name="MSIP_Label_980229af-bb13-40fd-8a49-326b587e7b96_Extended_MSFT_Method">
    <vt:lpwstr>Automatic</vt:lpwstr>
  </property>
  <property fmtid="{D5CDD505-2E9C-101B-9397-08002B2CF9AE}" pid="10" name="Sensitivity">
    <vt:lpwstr>Unclassified</vt:lpwstr>
  </property>
</Properties>
</file>